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-10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0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47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31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90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85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93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71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53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8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7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95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9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97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29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3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8A7F-5009-41C8-B23F-731EEBC78F62}" type="datetimeFigureOut">
              <a:rPr lang="hr-HR" smtClean="0"/>
              <a:t>16.12.2016.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BB160D-521B-4998-9C74-C666DCA718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85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2" y="619539"/>
            <a:ext cx="8915399" cy="2262781"/>
          </a:xfrm>
        </p:spPr>
        <p:txBody>
          <a:bodyPr/>
          <a:lstStyle/>
          <a:p>
            <a:r>
              <a:rPr lang="hr-HR" dirty="0" err="1"/>
              <a:t>Unsere</a:t>
            </a:r>
            <a:r>
              <a:rPr lang="hr-HR" dirty="0"/>
              <a:t> Reise </a:t>
            </a:r>
            <a:r>
              <a:rPr lang="hr-HR" dirty="0" err="1"/>
              <a:t>nach</a:t>
            </a:r>
            <a:r>
              <a:rPr lang="hr-HR" dirty="0"/>
              <a:t> Zagreb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2" y="2882320"/>
            <a:ext cx="9046198" cy="1186099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Deutsch</a:t>
            </a:r>
            <a:r>
              <a:rPr lang="hr-HR" sz="2400" b="1" dirty="0"/>
              <a:t> </a:t>
            </a:r>
            <a:r>
              <a:rPr lang="hr-HR" sz="2400" b="1" dirty="0" err="1"/>
              <a:t>Botschaft</a:t>
            </a:r>
            <a:r>
              <a:rPr lang="hr-HR" sz="2400" b="1" dirty="0"/>
              <a:t> &amp; Advent </a:t>
            </a:r>
            <a:r>
              <a:rPr lang="hr-HR" sz="2400" b="1" dirty="0" err="1"/>
              <a:t>in</a:t>
            </a:r>
            <a:r>
              <a:rPr lang="hr-HR" sz="2400" b="1" dirty="0"/>
              <a:t> Zagreb</a:t>
            </a:r>
          </a:p>
        </p:txBody>
      </p:sp>
    </p:spTree>
    <p:extLst>
      <p:ext uri="{BB962C8B-B14F-4D97-AF65-F5344CB8AC3E}">
        <p14:creationId xmlns:p14="http://schemas.microsoft.com/office/powerpoint/2010/main" val="36814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4812" y="432836"/>
            <a:ext cx="3505199" cy="976312"/>
          </a:xfrm>
        </p:spPr>
        <p:txBody>
          <a:bodyPr/>
          <a:lstStyle/>
          <a:p>
            <a:r>
              <a:rPr lang="hr-HR" b="1" dirty="0" err="1"/>
              <a:t>Deutsch</a:t>
            </a:r>
            <a:r>
              <a:rPr lang="hr-HR" b="1" dirty="0"/>
              <a:t> </a:t>
            </a:r>
            <a:r>
              <a:rPr lang="hr-HR" b="1" dirty="0" err="1"/>
              <a:t>Botschaft</a:t>
            </a:r>
            <a:endParaRPr lang="hr-HR" b="1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423021" y="1664874"/>
            <a:ext cx="3505199" cy="4262436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Die erste Station auf unserer Reise nach Zagreb war die deutsche Botschaft. Dort trafen wir einen deutschen Diplomaten, der uns über seine Arbeit erzählt</a:t>
            </a:r>
            <a:r>
              <a:rPr lang="hr-HR" sz="1800" dirty="0"/>
              <a:t>.</a:t>
            </a:r>
            <a:r>
              <a:rPr lang="de-DE" sz="1800" dirty="0"/>
              <a:t> Wir fragten </a:t>
            </a:r>
            <a:r>
              <a:rPr lang="hr-HR" sz="1800" dirty="0"/>
              <a:t>S</a:t>
            </a:r>
            <a:r>
              <a:rPr lang="de-DE" sz="1800" dirty="0" err="1"/>
              <a:t>ie</a:t>
            </a:r>
            <a:r>
              <a:rPr lang="hr-HR" sz="1800" dirty="0"/>
              <a:t> v</a:t>
            </a:r>
            <a:r>
              <a:rPr lang="de-DE" sz="1800" dirty="0" err="1"/>
              <a:t>iele</a:t>
            </a:r>
            <a:r>
              <a:rPr lang="de-DE" sz="1800" dirty="0"/>
              <a:t> Fragen, und </a:t>
            </a:r>
            <a:r>
              <a:rPr lang="hr-HR" sz="1800" dirty="0"/>
              <a:t>S</a:t>
            </a:r>
            <a:r>
              <a:rPr lang="de-DE" sz="1800" dirty="0" err="1"/>
              <a:t>ie</a:t>
            </a:r>
            <a:r>
              <a:rPr lang="de-DE" sz="1800" dirty="0"/>
              <a:t> sind gerne bereit</a:t>
            </a:r>
            <a:r>
              <a:rPr lang="hr-HR" sz="1800" dirty="0"/>
              <a:t> </a:t>
            </a:r>
            <a:r>
              <a:rPr lang="de-DE" sz="1800" dirty="0"/>
              <a:t>Fragen zu beantworten. Wir haben viel gelernt über Deutschland, Politik und die Beziehungen zwischen unseren beiden Ländern</a:t>
            </a:r>
            <a:r>
              <a:rPr lang="hr-HR" sz="1800" dirty="0"/>
              <a:t>.</a:t>
            </a:r>
            <a:r>
              <a:rPr lang="de-DE" sz="1800" dirty="0"/>
              <a:t> Wir waren </a:t>
            </a:r>
            <a:r>
              <a:rPr lang="hr-HR" sz="1800" dirty="0" err="1"/>
              <a:t>auch</a:t>
            </a:r>
            <a:r>
              <a:rPr lang="hr-HR" sz="1800" dirty="0"/>
              <a:t> </a:t>
            </a:r>
            <a:r>
              <a:rPr lang="de-DE" sz="1800" dirty="0"/>
              <a:t>im Goethe-Institut, wo wir eine interessante Werkstatt hatte.</a:t>
            </a:r>
            <a:endParaRPr lang="hr-HR" sz="18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61" y="985385"/>
            <a:ext cx="5926324" cy="4444743"/>
          </a:xfrm>
        </p:spPr>
      </p:pic>
    </p:spTree>
    <p:extLst>
      <p:ext uri="{BB962C8B-B14F-4D97-AF65-F5344CB8AC3E}">
        <p14:creationId xmlns:p14="http://schemas.microsoft.com/office/powerpoint/2010/main" val="153388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38" y="387433"/>
            <a:ext cx="8600661" cy="6062871"/>
          </a:xfrm>
        </p:spPr>
      </p:pic>
    </p:spTree>
    <p:extLst>
      <p:ext uri="{BB962C8B-B14F-4D97-AF65-F5344CB8AC3E}">
        <p14:creationId xmlns:p14="http://schemas.microsoft.com/office/powerpoint/2010/main" val="269975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0630" y="1008423"/>
            <a:ext cx="4669266" cy="886638"/>
          </a:xfrm>
        </p:spPr>
        <p:txBody>
          <a:bodyPr>
            <a:normAutofit/>
          </a:bodyPr>
          <a:lstStyle/>
          <a:p>
            <a:r>
              <a:rPr lang="hr-HR" sz="3200" dirty="0"/>
              <a:t>Advent </a:t>
            </a:r>
            <a:r>
              <a:rPr lang="hr-HR" sz="3200" dirty="0" err="1"/>
              <a:t>in</a:t>
            </a:r>
            <a:r>
              <a:rPr lang="hr-HR" sz="3200" dirty="0"/>
              <a:t> Zagreb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14" y="2125662"/>
            <a:ext cx="2466871" cy="438288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63" y="2125662"/>
            <a:ext cx="2465373" cy="4382887"/>
          </a:xfrm>
        </p:spPr>
      </p:pic>
    </p:spTree>
    <p:extLst>
      <p:ext uri="{BB962C8B-B14F-4D97-AF65-F5344CB8AC3E}">
        <p14:creationId xmlns:p14="http://schemas.microsoft.com/office/powerpoint/2010/main" val="418903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29753" y="5029408"/>
            <a:ext cx="8915400" cy="1828592"/>
          </a:xfrm>
        </p:spPr>
        <p:txBody>
          <a:bodyPr>
            <a:normAutofit/>
          </a:bodyPr>
          <a:lstStyle/>
          <a:p>
            <a:r>
              <a:rPr lang="de-DE" sz="1600" dirty="0"/>
              <a:t>Die Klänge der Weihnachtsglocken, der Duft von Lebkuchen, Glühwein und vielen anderen feinen Köstlichkeiten</a:t>
            </a:r>
            <a:r>
              <a:rPr lang="hr-HR" sz="1600" dirty="0"/>
              <a:t>.</a:t>
            </a:r>
            <a:r>
              <a:rPr lang="de-DE" sz="1600" dirty="0"/>
              <a:t> Zagreb hält während der Adventszeit viele verschiedene Ereignisse und Veranstaltungen bereit</a:t>
            </a:r>
            <a:r>
              <a:rPr lang="hr-HR" sz="1600" dirty="0"/>
              <a:t>.</a:t>
            </a:r>
            <a:r>
              <a:rPr lang="de-DE" sz="1600" dirty="0"/>
              <a:t> Spaß, gutes Essen, einzigartige Events, Kunst, aber auch eine wahrhaft feierliche Atmosphäre erwarten Sie auf den Straßen unserer Hauptstadt. Die Atmosphäre war wunderbar, ein echtes Weihnachten. </a:t>
            </a:r>
            <a:r>
              <a:rPr lang="hr-HR" sz="1600" dirty="0" err="1"/>
              <a:t>Und</a:t>
            </a:r>
            <a:r>
              <a:rPr lang="hr-HR" sz="1600" dirty="0"/>
              <a:t> m</a:t>
            </a:r>
            <a:r>
              <a:rPr lang="de-DE" sz="1600" dirty="0" err="1"/>
              <a:t>it</a:t>
            </a:r>
            <a:r>
              <a:rPr lang="de-DE" sz="1600" dirty="0"/>
              <a:t> ihm in </a:t>
            </a:r>
            <a:r>
              <a:rPr lang="de-DE" sz="1600" dirty="0" err="1"/>
              <a:t>Zadar</a:t>
            </a:r>
            <a:r>
              <a:rPr lang="de-DE" sz="1600" dirty="0"/>
              <a:t> brachten wir </a:t>
            </a:r>
            <a:r>
              <a:rPr lang="hr-HR" sz="1600" dirty="0" err="1"/>
              <a:t>sehr</a:t>
            </a:r>
            <a:r>
              <a:rPr lang="hr-HR" sz="1600" dirty="0"/>
              <a:t> </a:t>
            </a:r>
            <a:r>
              <a:rPr lang="de-DE" sz="1600" dirty="0"/>
              <a:t>gute Erinnerungen.</a:t>
            </a:r>
            <a:endParaRPr lang="hr-HR" sz="1600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b="11616"/>
          <a:stretch>
            <a:fillRect/>
          </a:stretch>
        </p:blipFill>
        <p:spPr>
          <a:xfrm>
            <a:off x="2598177" y="670824"/>
            <a:ext cx="8915400" cy="3854970"/>
          </a:xfrm>
        </p:spPr>
      </p:pic>
    </p:spTree>
    <p:extLst>
      <p:ext uri="{BB962C8B-B14F-4D97-AF65-F5344CB8AC3E}">
        <p14:creationId xmlns:p14="http://schemas.microsoft.com/office/powerpoint/2010/main" val="107756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2" y="261043"/>
            <a:ext cx="5537476" cy="3114829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3557971"/>
            <a:ext cx="4971291" cy="279635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" y="3557971"/>
            <a:ext cx="5582110" cy="31399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374292"/>
            <a:ext cx="5134806" cy="28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7" b="17087"/>
          <a:stretch>
            <a:fillRect/>
          </a:stretch>
        </p:blipFill>
        <p:spPr>
          <a:xfrm>
            <a:off x="2104463" y="1138547"/>
            <a:ext cx="9451433" cy="4655643"/>
          </a:xfrm>
        </p:spPr>
      </p:pic>
    </p:spTree>
    <p:extLst>
      <p:ext uri="{BB962C8B-B14F-4D97-AF65-F5344CB8AC3E}">
        <p14:creationId xmlns:p14="http://schemas.microsoft.com/office/powerpoint/2010/main" val="1890477854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ilagođeno 2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CA2F03"/>
      </a:accent2>
      <a:accent3>
        <a:srgbClr val="7B230B"/>
      </a:accent3>
      <a:accent4>
        <a:srgbClr val="521807"/>
      </a:accent4>
      <a:accent5>
        <a:srgbClr val="7B230B"/>
      </a:accent5>
      <a:accent6>
        <a:srgbClr val="7B230B"/>
      </a:accent6>
      <a:hlink>
        <a:srgbClr val="ED6D4B"/>
      </a:hlink>
      <a:folHlink>
        <a:srgbClr val="CA2F03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163</Words>
  <Application>Microsoft Office PowerPoint</Application>
  <PresentationFormat>Custom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Pramen</vt:lpstr>
      <vt:lpstr>Unsere Reise nach Zagreb</vt:lpstr>
      <vt:lpstr>Deutsch Botschaft</vt:lpstr>
      <vt:lpstr>PowerPoint Presentation</vt:lpstr>
      <vt:lpstr>Advent in Zagreb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Reise nach Zagreb</dc:title>
  <dc:creator>Anna .</dc:creator>
  <cp:lastModifiedBy>korisnik</cp:lastModifiedBy>
  <cp:revision>9</cp:revision>
  <dcterms:created xsi:type="dcterms:W3CDTF">2016-12-15T09:04:25Z</dcterms:created>
  <dcterms:modified xsi:type="dcterms:W3CDTF">2016-12-16T12:07:59Z</dcterms:modified>
</cp:coreProperties>
</file>